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303" r:id="rId3"/>
    <p:sldId id="289" r:id="rId4"/>
    <p:sldId id="291" r:id="rId5"/>
    <p:sldId id="293" r:id="rId6"/>
    <p:sldId id="294" r:id="rId7"/>
    <p:sldId id="296" r:id="rId8"/>
    <p:sldId id="299" r:id="rId9"/>
    <p:sldId id="300" r:id="rId10"/>
    <p:sldId id="304" r:id="rId11"/>
    <p:sldId id="305" r:id="rId12"/>
    <p:sldId id="306" r:id="rId13"/>
    <p:sldId id="308" r:id="rId14"/>
    <p:sldId id="309" r:id="rId15"/>
    <p:sldId id="264" r:id="rId16"/>
  </p:sldIdLst>
  <p:sldSz cx="9144000" cy="6858000" type="screen4x3"/>
  <p:notesSz cx="6858000" cy="9144000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5952" autoAdjust="0"/>
  </p:normalViewPr>
  <p:slideViewPr>
    <p:cSldViewPr snapToGrid="0" snapToObjects="1">
      <p:cViewPr>
        <p:scale>
          <a:sx n="60" d="100"/>
          <a:sy n="60" d="100"/>
        </p:scale>
        <p:origin x="-3084" y="-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raim.gov.lv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raim.gov.lv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6A00C5-DCFF-4DCF-A28E-1BBD5E0C03C6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76E241-CF2A-41A7-A10A-E4E0FB40EC73}">
      <dgm:prSet phldrT="[Text]" custT="1"/>
      <dgm:spPr/>
      <dgm:t>
        <a:bodyPr/>
        <a:lstStyle/>
        <a:p>
          <a:r>
            <a:rPr lang="en-US" sz="2400" dirty="0"/>
            <a:t>Regional development indicators module</a:t>
          </a:r>
        </a:p>
      </dgm:t>
    </dgm:pt>
    <dgm:pt modelId="{5DED7C2F-BD50-4A0E-9EA6-735AF7C047F8}" type="parTrans" cxnId="{C0FB759C-8BF8-44D7-9275-8170D34ECD36}">
      <dgm:prSet/>
      <dgm:spPr/>
      <dgm:t>
        <a:bodyPr/>
        <a:lstStyle/>
        <a:p>
          <a:endParaRPr lang="en-US"/>
        </a:p>
      </dgm:t>
    </dgm:pt>
    <dgm:pt modelId="{BCA50AF8-9026-4F15-98FF-8F05B91150E0}" type="sibTrans" cxnId="{C0FB759C-8BF8-44D7-9275-8170D34ECD36}">
      <dgm:prSet/>
      <dgm:spPr/>
      <dgm:t>
        <a:bodyPr/>
        <a:lstStyle/>
        <a:p>
          <a:endParaRPr lang="en-US"/>
        </a:p>
      </dgm:t>
    </dgm:pt>
    <dgm:pt modelId="{6283F852-FFD3-4FAB-B091-01E7051780BD}">
      <dgm:prSet phldrT="[Text]"/>
      <dgm:spPr/>
      <dgm:t>
        <a:bodyPr/>
        <a:lstStyle/>
        <a:p>
          <a:r>
            <a:rPr lang="en-US" dirty="0"/>
            <a:t>Monitoring</a:t>
          </a:r>
        </a:p>
      </dgm:t>
    </dgm:pt>
    <dgm:pt modelId="{77822422-0238-414A-8F3D-56E035AEA456}" type="parTrans" cxnId="{87EA3F88-044D-46C5-BFEA-AA17D148B3BF}">
      <dgm:prSet/>
      <dgm:spPr/>
      <dgm:t>
        <a:bodyPr/>
        <a:lstStyle/>
        <a:p>
          <a:endParaRPr lang="en-US"/>
        </a:p>
      </dgm:t>
    </dgm:pt>
    <dgm:pt modelId="{7A05C136-47EA-4EDE-B9F6-8072DCA980A3}" type="sibTrans" cxnId="{87EA3F88-044D-46C5-BFEA-AA17D148B3BF}">
      <dgm:prSet/>
      <dgm:spPr/>
      <dgm:t>
        <a:bodyPr/>
        <a:lstStyle/>
        <a:p>
          <a:endParaRPr lang="en-US"/>
        </a:p>
      </dgm:t>
    </dgm:pt>
    <dgm:pt modelId="{62AC87FD-FBAD-47CE-9875-89D57D7DDB7B}">
      <dgm:prSet phldrT="[Text]"/>
      <dgm:spPr/>
      <dgm:t>
        <a:bodyPr/>
        <a:lstStyle/>
        <a:p>
          <a:r>
            <a:rPr lang="en-US" dirty="0"/>
            <a:t>EU investment</a:t>
          </a:r>
        </a:p>
      </dgm:t>
    </dgm:pt>
    <dgm:pt modelId="{6240D2FA-8F0D-4711-A0A7-917586BECCDF}" type="parTrans" cxnId="{F6F13B7B-1707-489B-976F-ADF99CC2D5C6}">
      <dgm:prSet/>
      <dgm:spPr/>
      <dgm:t>
        <a:bodyPr/>
        <a:lstStyle/>
        <a:p>
          <a:endParaRPr lang="en-US"/>
        </a:p>
      </dgm:t>
    </dgm:pt>
    <dgm:pt modelId="{8D546605-0E25-44EC-95DB-3DE75C8CA0A4}" type="sibTrans" cxnId="{F6F13B7B-1707-489B-976F-ADF99CC2D5C6}">
      <dgm:prSet/>
      <dgm:spPr/>
      <dgm:t>
        <a:bodyPr/>
        <a:lstStyle/>
        <a:p>
          <a:endParaRPr lang="en-US"/>
        </a:p>
      </dgm:t>
    </dgm:pt>
    <dgm:pt modelId="{5B1ADD49-8ABE-4055-B8D4-33AF36BD1A61}">
      <dgm:prSet phldrT="[Text]"/>
      <dgm:spPr/>
      <dgm:t>
        <a:bodyPr/>
        <a:lstStyle/>
        <a:p>
          <a:r>
            <a:rPr lang="en-US" dirty="0"/>
            <a:t>Development indicators</a:t>
          </a:r>
        </a:p>
      </dgm:t>
    </dgm:pt>
    <dgm:pt modelId="{88EE80B5-CF4F-49D7-BC5E-830AAF950107}" type="parTrans" cxnId="{BC7CF169-3CFF-46A6-B3DC-F38642F65D99}">
      <dgm:prSet/>
      <dgm:spPr/>
      <dgm:t>
        <a:bodyPr/>
        <a:lstStyle/>
        <a:p>
          <a:endParaRPr lang="en-US"/>
        </a:p>
      </dgm:t>
    </dgm:pt>
    <dgm:pt modelId="{DE7D6FC3-BB39-4B98-99B0-22A9B429133E}" type="sibTrans" cxnId="{BC7CF169-3CFF-46A6-B3DC-F38642F65D99}">
      <dgm:prSet/>
      <dgm:spPr/>
      <dgm:t>
        <a:bodyPr/>
        <a:lstStyle/>
        <a:p>
          <a:endParaRPr lang="en-US"/>
        </a:p>
      </dgm:t>
    </dgm:pt>
    <dgm:pt modelId="{0DD5ABF9-B2F6-4D36-B423-EE514625EFA7}">
      <dgm:prSet phldrT="[Text]"/>
      <dgm:spPr/>
      <dgm:t>
        <a:bodyPr/>
        <a:lstStyle/>
        <a:p>
          <a:r>
            <a:rPr lang="en-US" dirty="0"/>
            <a:t>Evaluation</a:t>
          </a:r>
        </a:p>
      </dgm:t>
    </dgm:pt>
    <dgm:pt modelId="{CE2552A8-40C9-4894-AEBE-B8CACD483280}" type="parTrans" cxnId="{801A3EEE-08C6-4C87-854B-739C7F6FC8CD}">
      <dgm:prSet/>
      <dgm:spPr/>
      <dgm:t>
        <a:bodyPr/>
        <a:lstStyle/>
        <a:p>
          <a:endParaRPr lang="en-US"/>
        </a:p>
      </dgm:t>
    </dgm:pt>
    <dgm:pt modelId="{876C18A6-A300-44FB-82D1-525101A67360}" type="sibTrans" cxnId="{801A3EEE-08C6-4C87-854B-739C7F6FC8CD}">
      <dgm:prSet/>
      <dgm:spPr/>
      <dgm:t>
        <a:bodyPr/>
        <a:lstStyle/>
        <a:p>
          <a:endParaRPr lang="en-US"/>
        </a:p>
      </dgm:t>
    </dgm:pt>
    <dgm:pt modelId="{B373AD87-1EEA-4AFF-B4FD-D4CD6D19D383}">
      <dgm:prSet phldrT="[Text]"/>
      <dgm:spPr/>
      <dgm:t>
        <a:bodyPr/>
        <a:lstStyle/>
        <a:p>
          <a:r>
            <a:rPr lang="en-US" dirty="0"/>
            <a:t>Territory development index</a:t>
          </a:r>
        </a:p>
      </dgm:t>
    </dgm:pt>
    <dgm:pt modelId="{DCBC2E21-B1D1-4D0F-8C61-FB5ABF9D2893}" type="parTrans" cxnId="{01F4CF51-12A0-4D61-AEE5-40420FB70F23}">
      <dgm:prSet/>
      <dgm:spPr/>
      <dgm:t>
        <a:bodyPr/>
        <a:lstStyle/>
        <a:p>
          <a:endParaRPr lang="en-US"/>
        </a:p>
      </dgm:t>
    </dgm:pt>
    <dgm:pt modelId="{E8BF676A-D00B-447D-86BC-38B32C3B6388}" type="sibTrans" cxnId="{01F4CF51-12A0-4D61-AEE5-40420FB70F23}">
      <dgm:prSet/>
      <dgm:spPr/>
      <dgm:t>
        <a:bodyPr/>
        <a:lstStyle/>
        <a:p>
          <a:endParaRPr lang="en-US"/>
        </a:p>
      </dgm:t>
    </dgm:pt>
    <dgm:pt modelId="{9B304659-CC8D-448F-811F-11246B9BE19D}">
      <dgm:prSet phldrT="[Text]"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www.raim.gov.lv</a:t>
          </a:r>
          <a:r>
            <a:rPr lang="en-US" dirty="0"/>
            <a:t>  </a:t>
          </a:r>
        </a:p>
      </dgm:t>
    </dgm:pt>
    <dgm:pt modelId="{D1E57E94-D280-4AB8-94D0-7E63A3A03208}" type="parTrans" cxnId="{E076CBA6-70D6-40DF-90C7-205AB47108D6}">
      <dgm:prSet/>
      <dgm:spPr/>
      <dgm:t>
        <a:bodyPr/>
        <a:lstStyle/>
        <a:p>
          <a:endParaRPr lang="en-US"/>
        </a:p>
      </dgm:t>
    </dgm:pt>
    <dgm:pt modelId="{7097F735-F0CE-4F8F-93A6-ABA1568E7927}" type="sibTrans" cxnId="{E076CBA6-70D6-40DF-90C7-205AB47108D6}">
      <dgm:prSet/>
      <dgm:spPr/>
      <dgm:t>
        <a:bodyPr/>
        <a:lstStyle/>
        <a:p>
          <a:endParaRPr lang="en-US"/>
        </a:p>
      </dgm:t>
    </dgm:pt>
    <dgm:pt modelId="{C9453DD8-52A3-404D-81F7-8EAABBEE02AE}">
      <dgm:prSet phldrT="[Text]"/>
      <dgm:spPr/>
      <dgm:t>
        <a:bodyPr/>
        <a:lstStyle/>
        <a:p>
          <a:r>
            <a:rPr lang="en-US" dirty="0"/>
            <a:t>Components</a:t>
          </a:r>
        </a:p>
      </dgm:t>
    </dgm:pt>
    <dgm:pt modelId="{FEBDDFA7-BB36-426B-BB67-9028DA7FFFFB}" type="parTrans" cxnId="{D645215C-A0D7-4135-8541-F529B48A8ED3}">
      <dgm:prSet/>
      <dgm:spPr/>
      <dgm:t>
        <a:bodyPr/>
        <a:lstStyle/>
        <a:p>
          <a:endParaRPr lang="en-US"/>
        </a:p>
      </dgm:t>
    </dgm:pt>
    <dgm:pt modelId="{3AECB119-1CB6-45D9-A21B-670BDD2A157B}" type="sibTrans" cxnId="{D645215C-A0D7-4135-8541-F529B48A8ED3}">
      <dgm:prSet/>
      <dgm:spPr/>
      <dgm:t>
        <a:bodyPr/>
        <a:lstStyle/>
        <a:p>
          <a:endParaRPr lang="en-US"/>
        </a:p>
      </dgm:t>
    </dgm:pt>
    <dgm:pt modelId="{B43FBDE9-08AA-4FF8-BA54-A01FF413D799}">
      <dgm:prSet phldrT="[Text]"/>
      <dgm:spPr/>
      <dgm:t>
        <a:bodyPr/>
        <a:lstStyle/>
        <a:p>
          <a:r>
            <a:rPr lang="en-US" dirty="0"/>
            <a:t>Analytical work</a:t>
          </a:r>
        </a:p>
      </dgm:t>
    </dgm:pt>
    <dgm:pt modelId="{FF4A537F-28E2-482E-8722-0CB4EBCA2D69}" type="parTrans" cxnId="{114EC064-D8F1-4936-9F89-B49D4B8E1A2F}">
      <dgm:prSet/>
      <dgm:spPr/>
      <dgm:t>
        <a:bodyPr/>
        <a:lstStyle/>
        <a:p>
          <a:endParaRPr lang="en-US"/>
        </a:p>
      </dgm:t>
    </dgm:pt>
    <dgm:pt modelId="{2D7C8855-43DA-4A31-A1FF-7239A357695B}" type="sibTrans" cxnId="{114EC064-D8F1-4936-9F89-B49D4B8E1A2F}">
      <dgm:prSet/>
      <dgm:spPr/>
      <dgm:t>
        <a:bodyPr/>
        <a:lstStyle/>
        <a:p>
          <a:endParaRPr lang="en-US"/>
        </a:p>
      </dgm:t>
    </dgm:pt>
    <dgm:pt modelId="{C8357266-3E33-46F1-8D81-6D4182C55762}" type="pres">
      <dgm:prSet presAssocID="{0F6A00C5-DCFF-4DCF-A28E-1BBD5E0C03C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lv-LV"/>
        </a:p>
      </dgm:t>
    </dgm:pt>
    <dgm:pt modelId="{B75E777D-A068-4D10-9927-BB4B10C249E5}" type="pres">
      <dgm:prSet presAssocID="{0F6A00C5-DCFF-4DCF-A28E-1BBD5E0C03C6}" presName="hierFlow" presStyleCnt="0"/>
      <dgm:spPr/>
    </dgm:pt>
    <dgm:pt modelId="{51010449-E40C-43CD-9248-101A1ECDD9B9}" type="pres">
      <dgm:prSet presAssocID="{0F6A00C5-DCFF-4DCF-A28E-1BBD5E0C03C6}" presName="firstBuf" presStyleCnt="0"/>
      <dgm:spPr/>
    </dgm:pt>
    <dgm:pt modelId="{FCD80DC1-2833-4FF6-AADC-72E22FBD7010}" type="pres">
      <dgm:prSet presAssocID="{0F6A00C5-DCFF-4DCF-A28E-1BBD5E0C03C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24103C1-26ED-4B1A-BA05-E259EA40E405}" type="pres">
      <dgm:prSet presAssocID="{2D76E241-CF2A-41A7-A10A-E4E0FB40EC73}" presName="Name14" presStyleCnt="0"/>
      <dgm:spPr/>
    </dgm:pt>
    <dgm:pt modelId="{DC521386-57AF-495B-878F-D0DE5F87CA4E}" type="pres">
      <dgm:prSet presAssocID="{2D76E241-CF2A-41A7-A10A-E4E0FB40EC73}" presName="level1Shape" presStyleLbl="node0" presStyleIdx="0" presStyleCnt="1" custScaleX="231458">
        <dgm:presLayoutVars>
          <dgm:chPref val="3"/>
        </dgm:presLayoutVars>
      </dgm:prSet>
      <dgm:spPr/>
      <dgm:t>
        <a:bodyPr/>
        <a:lstStyle/>
        <a:p>
          <a:endParaRPr lang="lv-LV"/>
        </a:p>
      </dgm:t>
    </dgm:pt>
    <dgm:pt modelId="{45EE13F4-7B91-4BA5-847D-5BF8165A53BA}" type="pres">
      <dgm:prSet presAssocID="{2D76E241-CF2A-41A7-A10A-E4E0FB40EC73}" presName="hierChild2" presStyleCnt="0"/>
      <dgm:spPr/>
    </dgm:pt>
    <dgm:pt modelId="{EF712359-A761-48C7-BFEC-1FDE108F2C32}" type="pres">
      <dgm:prSet presAssocID="{77822422-0238-414A-8F3D-56E035AEA456}" presName="Name19" presStyleLbl="parChTrans1D2" presStyleIdx="0" presStyleCnt="2"/>
      <dgm:spPr/>
      <dgm:t>
        <a:bodyPr/>
        <a:lstStyle/>
        <a:p>
          <a:endParaRPr lang="lv-LV"/>
        </a:p>
      </dgm:t>
    </dgm:pt>
    <dgm:pt modelId="{388C6AB3-4242-4D6B-8FF0-90C57F7ABDA1}" type="pres">
      <dgm:prSet presAssocID="{6283F852-FFD3-4FAB-B091-01E7051780BD}" presName="Name21" presStyleCnt="0"/>
      <dgm:spPr/>
    </dgm:pt>
    <dgm:pt modelId="{0C400556-0F31-4784-9DFC-844C6422EDE4}" type="pres">
      <dgm:prSet presAssocID="{6283F852-FFD3-4FAB-B091-01E7051780BD}" presName="level2Shape" presStyleLbl="node2" presStyleIdx="0" presStyleCnt="2" custScaleX="179075"/>
      <dgm:spPr/>
      <dgm:t>
        <a:bodyPr/>
        <a:lstStyle/>
        <a:p>
          <a:endParaRPr lang="lv-LV"/>
        </a:p>
      </dgm:t>
    </dgm:pt>
    <dgm:pt modelId="{4B9742D7-ADCE-40D3-916A-2972C16ED393}" type="pres">
      <dgm:prSet presAssocID="{6283F852-FFD3-4FAB-B091-01E7051780BD}" presName="hierChild3" presStyleCnt="0"/>
      <dgm:spPr/>
    </dgm:pt>
    <dgm:pt modelId="{9BCCF425-2683-4F81-9547-11A5B6B8037B}" type="pres">
      <dgm:prSet presAssocID="{6240D2FA-8F0D-4711-A0A7-917586BECCDF}" presName="Name19" presStyleLbl="parChTrans1D3" presStyleIdx="0" presStyleCnt="3"/>
      <dgm:spPr/>
      <dgm:t>
        <a:bodyPr/>
        <a:lstStyle/>
        <a:p>
          <a:endParaRPr lang="lv-LV"/>
        </a:p>
      </dgm:t>
    </dgm:pt>
    <dgm:pt modelId="{2E96C9F1-3715-441A-B68B-DCCA47B12575}" type="pres">
      <dgm:prSet presAssocID="{62AC87FD-FBAD-47CE-9875-89D57D7DDB7B}" presName="Name21" presStyleCnt="0"/>
      <dgm:spPr/>
    </dgm:pt>
    <dgm:pt modelId="{3C5C2156-3579-4939-92D4-2090079BC5F2}" type="pres">
      <dgm:prSet presAssocID="{62AC87FD-FBAD-47CE-9875-89D57D7DDB7B}" presName="level2Shape" presStyleLbl="node3" presStyleIdx="0" presStyleCnt="3"/>
      <dgm:spPr/>
      <dgm:t>
        <a:bodyPr/>
        <a:lstStyle/>
        <a:p>
          <a:endParaRPr lang="lv-LV"/>
        </a:p>
      </dgm:t>
    </dgm:pt>
    <dgm:pt modelId="{4DA835D1-428E-4556-B406-926C9857ED43}" type="pres">
      <dgm:prSet presAssocID="{62AC87FD-FBAD-47CE-9875-89D57D7DDB7B}" presName="hierChild3" presStyleCnt="0"/>
      <dgm:spPr/>
    </dgm:pt>
    <dgm:pt modelId="{5D718F27-ED2B-41F5-A7C9-DD5E00D56B14}" type="pres">
      <dgm:prSet presAssocID="{88EE80B5-CF4F-49D7-BC5E-830AAF950107}" presName="Name19" presStyleLbl="parChTrans1D3" presStyleIdx="1" presStyleCnt="3"/>
      <dgm:spPr/>
      <dgm:t>
        <a:bodyPr/>
        <a:lstStyle/>
        <a:p>
          <a:endParaRPr lang="lv-LV"/>
        </a:p>
      </dgm:t>
    </dgm:pt>
    <dgm:pt modelId="{682970FF-F614-45A8-B91B-64FC353ADB2E}" type="pres">
      <dgm:prSet presAssocID="{5B1ADD49-8ABE-4055-B8D4-33AF36BD1A61}" presName="Name21" presStyleCnt="0"/>
      <dgm:spPr/>
    </dgm:pt>
    <dgm:pt modelId="{F4014B48-EFF8-4208-A31A-8D6C42C05DC7}" type="pres">
      <dgm:prSet presAssocID="{5B1ADD49-8ABE-4055-B8D4-33AF36BD1A61}" presName="level2Shape" presStyleLbl="node3" presStyleIdx="1" presStyleCnt="3"/>
      <dgm:spPr/>
      <dgm:t>
        <a:bodyPr/>
        <a:lstStyle/>
        <a:p>
          <a:endParaRPr lang="lv-LV"/>
        </a:p>
      </dgm:t>
    </dgm:pt>
    <dgm:pt modelId="{FA2D057F-16B5-487D-BF6B-50645AD0A127}" type="pres">
      <dgm:prSet presAssocID="{5B1ADD49-8ABE-4055-B8D4-33AF36BD1A61}" presName="hierChild3" presStyleCnt="0"/>
      <dgm:spPr/>
    </dgm:pt>
    <dgm:pt modelId="{32F973E5-B851-4CF2-A084-A33AF95D6A12}" type="pres">
      <dgm:prSet presAssocID="{CE2552A8-40C9-4894-AEBE-B8CACD483280}" presName="Name19" presStyleLbl="parChTrans1D2" presStyleIdx="1" presStyleCnt="2"/>
      <dgm:spPr/>
      <dgm:t>
        <a:bodyPr/>
        <a:lstStyle/>
        <a:p>
          <a:endParaRPr lang="lv-LV"/>
        </a:p>
      </dgm:t>
    </dgm:pt>
    <dgm:pt modelId="{2A06E6B1-DE25-4FE2-9426-50D1090C2FEC}" type="pres">
      <dgm:prSet presAssocID="{0DD5ABF9-B2F6-4D36-B423-EE514625EFA7}" presName="Name21" presStyleCnt="0"/>
      <dgm:spPr/>
    </dgm:pt>
    <dgm:pt modelId="{E6306BB4-DD87-4487-85F9-D6A71AF31045}" type="pres">
      <dgm:prSet presAssocID="{0DD5ABF9-B2F6-4D36-B423-EE514625EFA7}" presName="level2Shape" presStyleLbl="node2" presStyleIdx="1" presStyleCnt="2" custScaleX="148166"/>
      <dgm:spPr/>
      <dgm:t>
        <a:bodyPr/>
        <a:lstStyle/>
        <a:p>
          <a:endParaRPr lang="lv-LV"/>
        </a:p>
      </dgm:t>
    </dgm:pt>
    <dgm:pt modelId="{842F38AC-74A3-4D88-8F97-2E0A2C5C266C}" type="pres">
      <dgm:prSet presAssocID="{0DD5ABF9-B2F6-4D36-B423-EE514625EFA7}" presName="hierChild3" presStyleCnt="0"/>
      <dgm:spPr/>
    </dgm:pt>
    <dgm:pt modelId="{970046B5-69A2-4CC3-8A36-5D746AFAC694}" type="pres">
      <dgm:prSet presAssocID="{DCBC2E21-B1D1-4D0F-8C61-FB5ABF9D2893}" presName="Name19" presStyleLbl="parChTrans1D3" presStyleIdx="2" presStyleCnt="3"/>
      <dgm:spPr/>
      <dgm:t>
        <a:bodyPr/>
        <a:lstStyle/>
        <a:p>
          <a:endParaRPr lang="lv-LV"/>
        </a:p>
      </dgm:t>
    </dgm:pt>
    <dgm:pt modelId="{46E397F8-7CEA-4F3B-A540-31E6891C03D8}" type="pres">
      <dgm:prSet presAssocID="{B373AD87-1EEA-4AFF-B4FD-D4CD6D19D383}" presName="Name21" presStyleCnt="0"/>
      <dgm:spPr/>
    </dgm:pt>
    <dgm:pt modelId="{7F614ADF-699C-4239-84D9-CD888C4BFD2C}" type="pres">
      <dgm:prSet presAssocID="{B373AD87-1EEA-4AFF-B4FD-D4CD6D19D383}" presName="level2Shape" presStyleLbl="node3" presStyleIdx="2" presStyleCnt="3" custScaleX="120290"/>
      <dgm:spPr/>
      <dgm:t>
        <a:bodyPr/>
        <a:lstStyle/>
        <a:p>
          <a:endParaRPr lang="lv-LV"/>
        </a:p>
      </dgm:t>
    </dgm:pt>
    <dgm:pt modelId="{9F1E8CD4-7760-4E35-B4A1-4F28D751807F}" type="pres">
      <dgm:prSet presAssocID="{B373AD87-1EEA-4AFF-B4FD-D4CD6D19D383}" presName="hierChild3" presStyleCnt="0"/>
      <dgm:spPr/>
    </dgm:pt>
    <dgm:pt modelId="{C240A4FF-854C-4E66-91B4-67752F7B02C1}" type="pres">
      <dgm:prSet presAssocID="{0F6A00C5-DCFF-4DCF-A28E-1BBD5E0C03C6}" presName="bgShapesFlow" presStyleCnt="0"/>
      <dgm:spPr/>
    </dgm:pt>
    <dgm:pt modelId="{7199A651-6C93-4F74-9376-3F4FEC4F29CB}" type="pres">
      <dgm:prSet presAssocID="{9B304659-CC8D-448F-811F-11246B9BE19D}" presName="rectComp" presStyleCnt="0"/>
      <dgm:spPr/>
    </dgm:pt>
    <dgm:pt modelId="{63EE4FE3-58D7-4EEE-AC3F-DCEDDB39A7C2}" type="pres">
      <dgm:prSet presAssocID="{9B304659-CC8D-448F-811F-11246B9BE19D}" presName="bgRect" presStyleLbl="bgShp" presStyleIdx="0" presStyleCnt="3"/>
      <dgm:spPr/>
      <dgm:t>
        <a:bodyPr/>
        <a:lstStyle/>
        <a:p>
          <a:endParaRPr lang="lv-LV"/>
        </a:p>
      </dgm:t>
    </dgm:pt>
    <dgm:pt modelId="{CA779E6F-8B76-446D-866C-B93F664C333D}" type="pres">
      <dgm:prSet presAssocID="{9B304659-CC8D-448F-811F-11246B9BE19D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C07B4AED-C14E-4507-A4D6-8B8001FBBDFC}" type="pres">
      <dgm:prSet presAssocID="{9B304659-CC8D-448F-811F-11246B9BE19D}" presName="spComp" presStyleCnt="0"/>
      <dgm:spPr/>
    </dgm:pt>
    <dgm:pt modelId="{A1F7CFF5-72B6-4326-9269-8B3A9920D347}" type="pres">
      <dgm:prSet presAssocID="{9B304659-CC8D-448F-811F-11246B9BE19D}" presName="vSp" presStyleCnt="0"/>
      <dgm:spPr/>
    </dgm:pt>
    <dgm:pt modelId="{290A107B-F641-496F-83C7-75AB0974FA43}" type="pres">
      <dgm:prSet presAssocID="{C9453DD8-52A3-404D-81F7-8EAABBEE02AE}" presName="rectComp" presStyleCnt="0"/>
      <dgm:spPr/>
    </dgm:pt>
    <dgm:pt modelId="{903B279A-B169-40EA-86A8-12C873626CAE}" type="pres">
      <dgm:prSet presAssocID="{C9453DD8-52A3-404D-81F7-8EAABBEE02AE}" presName="bgRect" presStyleLbl="bgShp" presStyleIdx="1" presStyleCnt="3"/>
      <dgm:spPr/>
      <dgm:t>
        <a:bodyPr/>
        <a:lstStyle/>
        <a:p>
          <a:endParaRPr lang="lv-LV"/>
        </a:p>
      </dgm:t>
    </dgm:pt>
    <dgm:pt modelId="{8C552950-9610-4B10-A0F2-CD635813A927}" type="pres">
      <dgm:prSet presAssocID="{C9453DD8-52A3-404D-81F7-8EAABBEE02AE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DE52F028-2C90-4D8C-B751-1AA77AAEDF9B}" type="pres">
      <dgm:prSet presAssocID="{C9453DD8-52A3-404D-81F7-8EAABBEE02AE}" presName="spComp" presStyleCnt="0"/>
      <dgm:spPr/>
    </dgm:pt>
    <dgm:pt modelId="{067BCF60-85E1-41E0-98ED-A95F11AA4F3D}" type="pres">
      <dgm:prSet presAssocID="{C9453DD8-52A3-404D-81F7-8EAABBEE02AE}" presName="vSp" presStyleCnt="0"/>
      <dgm:spPr/>
    </dgm:pt>
    <dgm:pt modelId="{71604496-FA75-4510-A946-91A13A376138}" type="pres">
      <dgm:prSet presAssocID="{B43FBDE9-08AA-4FF8-BA54-A01FF413D799}" presName="rectComp" presStyleCnt="0"/>
      <dgm:spPr/>
    </dgm:pt>
    <dgm:pt modelId="{37E18D8B-A59D-4D00-BDD4-1E078F88CAEE}" type="pres">
      <dgm:prSet presAssocID="{B43FBDE9-08AA-4FF8-BA54-A01FF413D799}" presName="bgRect" presStyleLbl="bgShp" presStyleIdx="2" presStyleCnt="3"/>
      <dgm:spPr/>
      <dgm:t>
        <a:bodyPr/>
        <a:lstStyle/>
        <a:p>
          <a:endParaRPr lang="lv-LV"/>
        </a:p>
      </dgm:t>
    </dgm:pt>
    <dgm:pt modelId="{8DBDA3F7-C49F-4881-A924-E098DA66F9A7}" type="pres">
      <dgm:prSet presAssocID="{B43FBDE9-08AA-4FF8-BA54-A01FF413D799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lv-LV"/>
        </a:p>
      </dgm:t>
    </dgm:pt>
  </dgm:ptLst>
  <dgm:cxnLst>
    <dgm:cxn modelId="{01F4CF51-12A0-4D61-AEE5-40420FB70F23}" srcId="{0DD5ABF9-B2F6-4D36-B423-EE514625EFA7}" destId="{B373AD87-1EEA-4AFF-B4FD-D4CD6D19D383}" srcOrd="0" destOrd="0" parTransId="{DCBC2E21-B1D1-4D0F-8C61-FB5ABF9D2893}" sibTransId="{E8BF676A-D00B-447D-86BC-38B32C3B6388}"/>
    <dgm:cxn modelId="{C65FA6F2-F0D5-4A58-B534-6A17CB4C67AB}" type="presOf" srcId="{9B304659-CC8D-448F-811F-11246B9BE19D}" destId="{63EE4FE3-58D7-4EEE-AC3F-DCEDDB39A7C2}" srcOrd="0" destOrd="0" presId="urn:microsoft.com/office/officeart/2005/8/layout/hierarchy6"/>
    <dgm:cxn modelId="{D3137863-CE77-4F96-B99A-D1517FE60F5F}" type="presOf" srcId="{B43FBDE9-08AA-4FF8-BA54-A01FF413D799}" destId="{8DBDA3F7-C49F-4881-A924-E098DA66F9A7}" srcOrd="1" destOrd="0" presId="urn:microsoft.com/office/officeart/2005/8/layout/hierarchy6"/>
    <dgm:cxn modelId="{125B9F6D-A326-43DF-9A26-88E5AF1F3AF2}" type="presOf" srcId="{6283F852-FFD3-4FAB-B091-01E7051780BD}" destId="{0C400556-0F31-4784-9DFC-844C6422EDE4}" srcOrd="0" destOrd="0" presId="urn:microsoft.com/office/officeart/2005/8/layout/hierarchy6"/>
    <dgm:cxn modelId="{DC9825F3-4A0C-4A2A-A05E-87B52D77485F}" type="presOf" srcId="{77822422-0238-414A-8F3D-56E035AEA456}" destId="{EF712359-A761-48C7-BFEC-1FDE108F2C32}" srcOrd="0" destOrd="0" presId="urn:microsoft.com/office/officeart/2005/8/layout/hierarchy6"/>
    <dgm:cxn modelId="{BC7CF169-3CFF-46A6-B3DC-F38642F65D99}" srcId="{6283F852-FFD3-4FAB-B091-01E7051780BD}" destId="{5B1ADD49-8ABE-4055-B8D4-33AF36BD1A61}" srcOrd="1" destOrd="0" parTransId="{88EE80B5-CF4F-49D7-BC5E-830AAF950107}" sibTransId="{DE7D6FC3-BB39-4B98-99B0-22A9B429133E}"/>
    <dgm:cxn modelId="{114EC064-D8F1-4936-9F89-B49D4B8E1A2F}" srcId="{0F6A00C5-DCFF-4DCF-A28E-1BBD5E0C03C6}" destId="{B43FBDE9-08AA-4FF8-BA54-A01FF413D799}" srcOrd="3" destOrd="0" parTransId="{FF4A537F-28E2-482E-8722-0CB4EBCA2D69}" sibTransId="{2D7C8855-43DA-4A31-A1FF-7239A357695B}"/>
    <dgm:cxn modelId="{87EA3F88-044D-46C5-BFEA-AA17D148B3BF}" srcId="{2D76E241-CF2A-41A7-A10A-E4E0FB40EC73}" destId="{6283F852-FFD3-4FAB-B091-01E7051780BD}" srcOrd="0" destOrd="0" parTransId="{77822422-0238-414A-8F3D-56E035AEA456}" sibTransId="{7A05C136-47EA-4EDE-B9F6-8072DCA980A3}"/>
    <dgm:cxn modelId="{A8A0F4AE-8650-480E-86B0-257BAC306B73}" type="presOf" srcId="{B43FBDE9-08AA-4FF8-BA54-A01FF413D799}" destId="{37E18D8B-A59D-4D00-BDD4-1E078F88CAEE}" srcOrd="0" destOrd="0" presId="urn:microsoft.com/office/officeart/2005/8/layout/hierarchy6"/>
    <dgm:cxn modelId="{5563CACD-584D-4544-8C50-A724C1BA29C6}" type="presOf" srcId="{CE2552A8-40C9-4894-AEBE-B8CACD483280}" destId="{32F973E5-B851-4CF2-A084-A33AF95D6A12}" srcOrd="0" destOrd="0" presId="urn:microsoft.com/office/officeart/2005/8/layout/hierarchy6"/>
    <dgm:cxn modelId="{C0FB759C-8BF8-44D7-9275-8170D34ECD36}" srcId="{0F6A00C5-DCFF-4DCF-A28E-1BBD5E0C03C6}" destId="{2D76E241-CF2A-41A7-A10A-E4E0FB40EC73}" srcOrd="0" destOrd="0" parTransId="{5DED7C2F-BD50-4A0E-9EA6-735AF7C047F8}" sibTransId="{BCA50AF8-9026-4F15-98FF-8F05B91150E0}"/>
    <dgm:cxn modelId="{DD2810B9-EAD0-4BF8-AC03-2479D8BB3398}" type="presOf" srcId="{C9453DD8-52A3-404D-81F7-8EAABBEE02AE}" destId="{8C552950-9610-4B10-A0F2-CD635813A927}" srcOrd="1" destOrd="0" presId="urn:microsoft.com/office/officeart/2005/8/layout/hierarchy6"/>
    <dgm:cxn modelId="{D645215C-A0D7-4135-8541-F529B48A8ED3}" srcId="{0F6A00C5-DCFF-4DCF-A28E-1BBD5E0C03C6}" destId="{C9453DD8-52A3-404D-81F7-8EAABBEE02AE}" srcOrd="2" destOrd="0" parTransId="{FEBDDFA7-BB36-426B-BB67-9028DA7FFFFB}" sibTransId="{3AECB119-1CB6-45D9-A21B-670BDD2A157B}"/>
    <dgm:cxn modelId="{36EEDEFD-E653-4A91-92F1-DCF51FAF0694}" type="presOf" srcId="{0F6A00C5-DCFF-4DCF-A28E-1BBD5E0C03C6}" destId="{C8357266-3E33-46F1-8D81-6D4182C55762}" srcOrd="0" destOrd="0" presId="urn:microsoft.com/office/officeart/2005/8/layout/hierarchy6"/>
    <dgm:cxn modelId="{CC12853A-301E-4596-A71A-5B6983763CD0}" type="presOf" srcId="{2D76E241-CF2A-41A7-A10A-E4E0FB40EC73}" destId="{DC521386-57AF-495B-878F-D0DE5F87CA4E}" srcOrd="0" destOrd="0" presId="urn:microsoft.com/office/officeart/2005/8/layout/hierarchy6"/>
    <dgm:cxn modelId="{E62643E2-3C69-419B-95C5-D778FD8C97F2}" type="presOf" srcId="{5B1ADD49-8ABE-4055-B8D4-33AF36BD1A61}" destId="{F4014B48-EFF8-4208-A31A-8D6C42C05DC7}" srcOrd="0" destOrd="0" presId="urn:microsoft.com/office/officeart/2005/8/layout/hierarchy6"/>
    <dgm:cxn modelId="{540E45DD-B850-444A-B00C-111AC761F9D3}" type="presOf" srcId="{9B304659-CC8D-448F-811F-11246B9BE19D}" destId="{CA779E6F-8B76-446D-866C-B93F664C333D}" srcOrd="1" destOrd="0" presId="urn:microsoft.com/office/officeart/2005/8/layout/hierarchy6"/>
    <dgm:cxn modelId="{F6F13B7B-1707-489B-976F-ADF99CC2D5C6}" srcId="{6283F852-FFD3-4FAB-B091-01E7051780BD}" destId="{62AC87FD-FBAD-47CE-9875-89D57D7DDB7B}" srcOrd="0" destOrd="0" parTransId="{6240D2FA-8F0D-4711-A0A7-917586BECCDF}" sibTransId="{8D546605-0E25-44EC-95DB-3DE75C8CA0A4}"/>
    <dgm:cxn modelId="{BEC81219-90FC-4C09-BC80-661D9FB55A36}" type="presOf" srcId="{88EE80B5-CF4F-49D7-BC5E-830AAF950107}" destId="{5D718F27-ED2B-41F5-A7C9-DD5E00D56B14}" srcOrd="0" destOrd="0" presId="urn:microsoft.com/office/officeart/2005/8/layout/hierarchy6"/>
    <dgm:cxn modelId="{8AC8FD2B-A1B2-44DD-BBE2-DE6356B841D2}" type="presOf" srcId="{B373AD87-1EEA-4AFF-B4FD-D4CD6D19D383}" destId="{7F614ADF-699C-4239-84D9-CD888C4BFD2C}" srcOrd="0" destOrd="0" presId="urn:microsoft.com/office/officeart/2005/8/layout/hierarchy6"/>
    <dgm:cxn modelId="{E076CBA6-70D6-40DF-90C7-205AB47108D6}" srcId="{0F6A00C5-DCFF-4DCF-A28E-1BBD5E0C03C6}" destId="{9B304659-CC8D-448F-811F-11246B9BE19D}" srcOrd="1" destOrd="0" parTransId="{D1E57E94-D280-4AB8-94D0-7E63A3A03208}" sibTransId="{7097F735-F0CE-4F8F-93A6-ABA1568E7927}"/>
    <dgm:cxn modelId="{801A3EEE-08C6-4C87-854B-739C7F6FC8CD}" srcId="{2D76E241-CF2A-41A7-A10A-E4E0FB40EC73}" destId="{0DD5ABF9-B2F6-4D36-B423-EE514625EFA7}" srcOrd="1" destOrd="0" parTransId="{CE2552A8-40C9-4894-AEBE-B8CACD483280}" sibTransId="{876C18A6-A300-44FB-82D1-525101A67360}"/>
    <dgm:cxn modelId="{49CF60A4-C1A7-4932-943D-E2FD04FFB2FF}" type="presOf" srcId="{DCBC2E21-B1D1-4D0F-8C61-FB5ABF9D2893}" destId="{970046B5-69A2-4CC3-8A36-5D746AFAC694}" srcOrd="0" destOrd="0" presId="urn:microsoft.com/office/officeart/2005/8/layout/hierarchy6"/>
    <dgm:cxn modelId="{F45BB081-EBA4-4C63-AF96-5E7D553DBBBE}" type="presOf" srcId="{C9453DD8-52A3-404D-81F7-8EAABBEE02AE}" destId="{903B279A-B169-40EA-86A8-12C873626CAE}" srcOrd="0" destOrd="0" presId="urn:microsoft.com/office/officeart/2005/8/layout/hierarchy6"/>
    <dgm:cxn modelId="{D780C2E1-4FFF-4B72-9F1B-8B081E7D06FD}" type="presOf" srcId="{62AC87FD-FBAD-47CE-9875-89D57D7DDB7B}" destId="{3C5C2156-3579-4939-92D4-2090079BC5F2}" srcOrd="0" destOrd="0" presId="urn:microsoft.com/office/officeart/2005/8/layout/hierarchy6"/>
    <dgm:cxn modelId="{D90D9E25-8162-417E-870B-E8D8A34CF6BB}" type="presOf" srcId="{0DD5ABF9-B2F6-4D36-B423-EE514625EFA7}" destId="{E6306BB4-DD87-4487-85F9-D6A71AF31045}" srcOrd="0" destOrd="0" presId="urn:microsoft.com/office/officeart/2005/8/layout/hierarchy6"/>
    <dgm:cxn modelId="{FDBE2288-DADB-4220-AA40-4F703A725C64}" type="presOf" srcId="{6240D2FA-8F0D-4711-A0A7-917586BECCDF}" destId="{9BCCF425-2683-4F81-9547-11A5B6B8037B}" srcOrd="0" destOrd="0" presId="urn:microsoft.com/office/officeart/2005/8/layout/hierarchy6"/>
    <dgm:cxn modelId="{4C30C675-7F24-4133-A5A8-FB4836536D4F}" type="presParOf" srcId="{C8357266-3E33-46F1-8D81-6D4182C55762}" destId="{B75E777D-A068-4D10-9927-BB4B10C249E5}" srcOrd="0" destOrd="0" presId="urn:microsoft.com/office/officeart/2005/8/layout/hierarchy6"/>
    <dgm:cxn modelId="{DA82BCA1-204A-44FC-849C-601B1AA67242}" type="presParOf" srcId="{B75E777D-A068-4D10-9927-BB4B10C249E5}" destId="{51010449-E40C-43CD-9248-101A1ECDD9B9}" srcOrd="0" destOrd="0" presId="urn:microsoft.com/office/officeart/2005/8/layout/hierarchy6"/>
    <dgm:cxn modelId="{532D1397-4436-417F-996B-47D491DFA7BF}" type="presParOf" srcId="{B75E777D-A068-4D10-9927-BB4B10C249E5}" destId="{FCD80DC1-2833-4FF6-AADC-72E22FBD7010}" srcOrd="1" destOrd="0" presId="urn:microsoft.com/office/officeart/2005/8/layout/hierarchy6"/>
    <dgm:cxn modelId="{513787BF-ECE5-4F60-888B-4F586F25E113}" type="presParOf" srcId="{FCD80DC1-2833-4FF6-AADC-72E22FBD7010}" destId="{E24103C1-26ED-4B1A-BA05-E259EA40E405}" srcOrd="0" destOrd="0" presId="urn:microsoft.com/office/officeart/2005/8/layout/hierarchy6"/>
    <dgm:cxn modelId="{A6D5D395-ECA0-47BE-B6E2-F41479F25BB4}" type="presParOf" srcId="{E24103C1-26ED-4B1A-BA05-E259EA40E405}" destId="{DC521386-57AF-495B-878F-D0DE5F87CA4E}" srcOrd="0" destOrd="0" presId="urn:microsoft.com/office/officeart/2005/8/layout/hierarchy6"/>
    <dgm:cxn modelId="{9DBFA1FB-38B8-43D7-94CD-D0613BBE130E}" type="presParOf" srcId="{E24103C1-26ED-4B1A-BA05-E259EA40E405}" destId="{45EE13F4-7B91-4BA5-847D-5BF8165A53BA}" srcOrd="1" destOrd="0" presId="urn:microsoft.com/office/officeart/2005/8/layout/hierarchy6"/>
    <dgm:cxn modelId="{408F53B9-8473-436C-A602-B94B768D2964}" type="presParOf" srcId="{45EE13F4-7B91-4BA5-847D-5BF8165A53BA}" destId="{EF712359-A761-48C7-BFEC-1FDE108F2C32}" srcOrd="0" destOrd="0" presId="urn:microsoft.com/office/officeart/2005/8/layout/hierarchy6"/>
    <dgm:cxn modelId="{8E39E105-7C31-4EEE-9213-37F8E10C7E32}" type="presParOf" srcId="{45EE13F4-7B91-4BA5-847D-5BF8165A53BA}" destId="{388C6AB3-4242-4D6B-8FF0-90C57F7ABDA1}" srcOrd="1" destOrd="0" presId="urn:microsoft.com/office/officeart/2005/8/layout/hierarchy6"/>
    <dgm:cxn modelId="{40EA0C70-B4C8-473A-99E1-A6165A9FD055}" type="presParOf" srcId="{388C6AB3-4242-4D6B-8FF0-90C57F7ABDA1}" destId="{0C400556-0F31-4784-9DFC-844C6422EDE4}" srcOrd="0" destOrd="0" presId="urn:microsoft.com/office/officeart/2005/8/layout/hierarchy6"/>
    <dgm:cxn modelId="{0470DE00-1A3B-44ED-87CC-ED5051751C08}" type="presParOf" srcId="{388C6AB3-4242-4D6B-8FF0-90C57F7ABDA1}" destId="{4B9742D7-ADCE-40D3-916A-2972C16ED393}" srcOrd="1" destOrd="0" presId="urn:microsoft.com/office/officeart/2005/8/layout/hierarchy6"/>
    <dgm:cxn modelId="{CC45A1FF-A690-4D21-A6E8-CC8AB0A07A6D}" type="presParOf" srcId="{4B9742D7-ADCE-40D3-916A-2972C16ED393}" destId="{9BCCF425-2683-4F81-9547-11A5B6B8037B}" srcOrd="0" destOrd="0" presId="urn:microsoft.com/office/officeart/2005/8/layout/hierarchy6"/>
    <dgm:cxn modelId="{B689FF46-FCD7-4CED-A5F0-D86177C87047}" type="presParOf" srcId="{4B9742D7-ADCE-40D3-916A-2972C16ED393}" destId="{2E96C9F1-3715-441A-B68B-DCCA47B12575}" srcOrd="1" destOrd="0" presId="urn:microsoft.com/office/officeart/2005/8/layout/hierarchy6"/>
    <dgm:cxn modelId="{22BD22A6-F672-4DE5-9C06-77D498B0B1A3}" type="presParOf" srcId="{2E96C9F1-3715-441A-B68B-DCCA47B12575}" destId="{3C5C2156-3579-4939-92D4-2090079BC5F2}" srcOrd="0" destOrd="0" presId="urn:microsoft.com/office/officeart/2005/8/layout/hierarchy6"/>
    <dgm:cxn modelId="{BD6F42B0-7E91-4053-B4CE-08CFC1361790}" type="presParOf" srcId="{2E96C9F1-3715-441A-B68B-DCCA47B12575}" destId="{4DA835D1-428E-4556-B406-926C9857ED43}" srcOrd="1" destOrd="0" presId="urn:microsoft.com/office/officeart/2005/8/layout/hierarchy6"/>
    <dgm:cxn modelId="{071A688F-9D8F-44DB-B97E-7A27165C1150}" type="presParOf" srcId="{4B9742D7-ADCE-40D3-916A-2972C16ED393}" destId="{5D718F27-ED2B-41F5-A7C9-DD5E00D56B14}" srcOrd="2" destOrd="0" presId="urn:microsoft.com/office/officeart/2005/8/layout/hierarchy6"/>
    <dgm:cxn modelId="{A7D62DDA-60BE-4072-B5EA-5A1058FFA195}" type="presParOf" srcId="{4B9742D7-ADCE-40D3-916A-2972C16ED393}" destId="{682970FF-F614-45A8-B91B-64FC353ADB2E}" srcOrd="3" destOrd="0" presId="urn:microsoft.com/office/officeart/2005/8/layout/hierarchy6"/>
    <dgm:cxn modelId="{05811F38-CE7E-4139-8888-844F5AE5369A}" type="presParOf" srcId="{682970FF-F614-45A8-B91B-64FC353ADB2E}" destId="{F4014B48-EFF8-4208-A31A-8D6C42C05DC7}" srcOrd="0" destOrd="0" presId="urn:microsoft.com/office/officeart/2005/8/layout/hierarchy6"/>
    <dgm:cxn modelId="{853FB376-734F-480D-9485-638C1A2B23AA}" type="presParOf" srcId="{682970FF-F614-45A8-B91B-64FC353ADB2E}" destId="{FA2D057F-16B5-487D-BF6B-50645AD0A127}" srcOrd="1" destOrd="0" presId="urn:microsoft.com/office/officeart/2005/8/layout/hierarchy6"/>
    <dgm:cxn modelId="{20BF2A84-14B6-4DEA-8880-5D5364C54773}" type="presParOf" srcId="{45EE13F4-7B91-4BA5-847D-5BF8165A53BA}" destId="{32F973E5-B851-4CF2-A084-A33AF95D6A12}" srcOrd="2" destOrd="0" presId="urn:microsoft.com/office/officeart/2005/8/layout/hierarchy6"/>
    <dgm:cxn modelId="{BBDED721-7B3D-4C17-A23F-17E9FB961C5C}" type="presParOf" srcId="{45EE13F4-7B91-4BA5-847D-5BF8165A53BA}" destId="{2A06E6B1-DE25-4FE2-9426-50D1090C2FEC}" srcOrd="3" destOrd="0" presId="urn:microsoft.com/office/officeart/2005/8/layout/hierarchy6"/>
    <dgm:cxn modelId="{2A0976F8-01B8-428D-928A-C4BE8DD6897B}" type="presParOf" srcId="{2A06E6B1-DE25-4FE2-9426-50D1090C2FEC}" destId="{E6306BB4-DD87-4487-85F9-D6A71AF31045}" srcOrd="0" destOrd="0" presId="urn:microsoft.com/office/officeart/2005/8/layout/hierarchy6"/>
    <dgm:cxn modelId="{EF7EA603-F849-4013-A8D1-7B686CFE80A8}" type="presParOf" srcId="{2A06E6B1-DE25-4FE2-9426-50D1090C2FEC}" destId="{842F38AC-74A3-4D88-8F97-2E0A2C5C266C}" srcOrd="1" destOrd="0" presId="urn:microsoft.com/office/officeart/2005/8/layout/hierarchy6"/>
    <dgm:cxn modelId="{925C7636-3629-49D3-9FD7-C430C2529743}" type="presParOf" srcId="{842F38AC-74A3-4D88-8F97-2E0A2C5C266C}" destId="{970046B5-69A2-4CC3-8A36-5D746AFAC694}" srcOrd="0" destOrd="0" presId="urn:microsoft.com/office/officeart/2005/8/layout/hierarchy6"/>
    <dgm:cxn modelId="{819B9C35-AF18-4CE9-98F8-2A1DCC127627}" type="presParOf" srcId="{842F38AC-74A3-4D88-8F97-2E0A2C5C266C}" destId="{46E397F8-7CEA-4F3B-A540-31E6891C03D8}" srcOrd="1" destOrd="0" presId="urn:microsoft.com/office/officeart/2005/8/layout/hierarchy6"/>
    <dgm:cxn modelId="{E058D634-2561-4270-B5FB-A3BAE927C42C}" type="presParOf" srcId="{46E397F8-7CEA-4F3B-A540-31E6891C03D8}" destId="{7F614ADF-699C-4239-84D9-CD888C4BFD2C}" srcOrd="0" destOrd="0" presId="urn:microsoft.com/office/officeart/2005/8/layout/hierarchy6"/>
    <dgm:cxn modelId="{F2F7528B-90C1-49FC-A950-9C80646CF65B}" type="presParOf" srcId="{46E397F8-7CEA-4F3B-A540-31E6891C03D8}" destId="{9F1E8CD4-7760-4E35-B4A1-4F28D751807F}" srcOrd="1" destOrd="0" presId="urn:microsoft.com/office/officeart/2005/8/layout/hierarchy6"/>
    <dgm:cxn modelId="{EB4F3CA9-7964-4487-BBF5-D30C42D82E60}" type="presParOf" srcId="{C8357266-3E33-46F1-8D81-6D4182C55762}" destId="{C240A4FF-854C-4E66-91B4-67752F7B02C1}" srcOrd="1" destOrd="0" presId="urn:microsoft.com/office/officeart/2005/8/layout/hierarchy6"/>
    <dgm:cxn modelId="{D8B00BB1-1059-4D6F-A879-1AA3203F681E}" type="presParOf" srcId="{C240A4FF-854C-4E66-91B4-67752F7B02C1}" destId="{7199A651-6C93-4F74-9376-3F4FEC4F29CB}" srcOrd="0" destOrd="0" presId="urn:microsoft.com/office/officeart/2005/8/layout/hierarchy6"/>
    <dgm:cxn modelId="{7B861437-8144-4D2A-9235-BE74C24E4107}" type="presParOf" srcId="{7199A651-6C93-4F74-9376-3F4FEC4F29CB}" destId="{63EE4FE3-58D7-4EEE-AC3F-DCEDDB39A7C2}" srcOrd="0" destOrd="0" presId="urn:microsoft.com/office/officeart/2005/8/layout/hierarchy6"/>
    <dgm:cxn modelId="{2D2C560F-6D2D-42A4-AE06-C5ABC84B1DBE}" type="presParOf" srcId="{7199A651-6C93-4F74-9376-3F4FEC4F29CB}" destId="{CA779E6F-8B76-446D-866C-B93F664C333D}" srcOrd="1" destOrd="0" presId="urn:microsoft.com/office/officeart/2005/8/layout/hierarchy6"/>
    <dgm:cxn modelId="{71B97E94-92B1-4B26-9C9F-245AD44825C2}" type="presParOf" srcId="{C240A4FF-854C-4E66-91B4-67752F7B02C1}" destId="{C07B4AED-C14E-4507-A4D6-8B8001FBBDFC}" srcOrd="1" destOrd="0" presId="urn:microsoft.com/office/officeart/2005/8/layout/hierarchy6"/>
    <dgm:cxn modelId="{A8E8402D-4BB0-48F3-B74D-01568D898FDF}" type="presParOf" srcId="{C07B4AED-C14E-4507-A4D6-8B8001FBBDFC}" destId="{A1F7CFF5-72B6-4326-9269-8B3A9920D347}" srcOrd="0" destOrd="0" presId="urn:microsoft.com/office/officeart/2005/8/layout/hierarchy6"/>
    <dgm:cxn modelId="{65F1B836-E63D-4B5C-A208-233170DC8252}" type="presParOf" srcId="{C240A4FF-854C-4E66-91B4-67752F7B02C1}" destId="{290A107B-F641-496F-83C7-75AB0974FA43}" srcOrd="2" destOrd="0" presId="urn:microsoft.com/office/officeart/2005/8/layout/hierarchy6"/>
    <dgm:cxn modelId="{CACEFC95-83B9-4A72-9E0F-9542F533A1F1}" type="presParOf" srcId="{290A107B-F641-496F-83C7-75AB0974FA43}" destId="{903B279A-B169-40EA-86A8-12C873626CAE}" srcOrd="0" destOrd="0" presId="urn:microsoft.com/office/officeart/2005/8/layout/hierarchy6"/>
    <dgm:cxn modelId="{1194928E-14F6-4A1A-AB30-A073FE092A6B}" type="presParOf" srcId="{290A107B-F641-496F-83C7-75AB0974FA43}" destId="{8C552950-9610-4B10-A0F2-CD635813A927}" srcOrd="1" destOrd="0" presId="urn:microsoft.com/office/officeart/2005/8/layout/hierarchy6"/>
    <dgm:cxn modelId="{EE86B654-B2A7-4E2B-8FD9-F9743A8161D7}" type="presParOf" srcId="{C240A4FF-854C-4E66-91B4-67752F7B02C1}" destId="{DE52F028-2C90-4D8C-B751-1AA77AAEDF9B}" srcOrd="3" destOrd="0" presId="urn:microsoft.com/office/officeart/2005/8/layout/hierarchy6"/>
    <dgm:cxn modelId="{F07EBC7D-F6FD-45E6-B989-4FF2ABAE7049}" type="presParOf" srcId="{DE52F028-2C90-4D8C-B751-1AA77AAEDF9B}" destId="{067BCF60-85E1-41E0-98ED-A95F11AA4F3D}" srcOrd="0" destOrd="0" presId="urn:microsoft.com/office/officeart/2005/8/layout/hierarchy6"/>
    <dgm:cxn modelId="{85551951-3300-4582-8211-273608516E4B}" type="presParOf" srcId="{C240A4FF-854C-4E66-91B4-67752F7B02C1}" destId="{71604496-FA75-4510-A946-91A13A376138}" srcOrd="4" destOrd="0" presId="urn:microsoft.com/office/officeart/2005/8/layout/hierarchy6"/>
    <dgm:cxn modelId="{232275FB-5C25-4BE6-89ED-93387C0FC0A8}" type="presParOf" srcId="{71604496-FA75-4510-A946-91A13A376138}" destId="{37E18D8B-A59D-4D00-BDD4-1E078F88CAEE}" srcOrd="0" destOrd="0" presId="urn:microsoft.com/office/officeart/2005/8/layout/hierarchy6"/>
    <dgm:cxn modelId="{768D8EFB-1F59-4758-A78B-3FDEF8304DDA}" type="presParOf" srcId="{71604496-FA75-4510-A946-91A13A376138}" destId="{8DBDA3F7-C49F-4881-A924-E098DA66F9A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18D8B-A59D-4D00-BDD4-1E078F88CAEE}">
      <dsp:nvSpPr>
        <dsp:cNvPr id="0" name=""/>
        <dsp:cNvSpPr/>
      </dsp:nvSpPr>
      <dsp:spPr>
        <a:xfrm>
          <a:off x="0" y="3149180"/>
          <a:ext cx="8752114" cy="1206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Analytical work</a:t>
          </a:r>
        </a:p>
      </dsp:txBody>
      <dsp:txXfrm>
        <a:off x="0" y="3149180"/>
        <a:ext cx="2625634" cy="1206834"/>
      </dsp:txXfrm>
    </dsp:sp>
    <dsp:sp modelId="{903B279A-B169-40EA-86A8-12C873626CAE}">
      <dsp:nvSpPr>
        <dsp:cNvPr id="0" name=""/>
        <dsp:cNvSpPr/>
      </dsp:nvSpPr>
      <dsp:spPr>
        <a:xfrm>
          <a:off x="0" y="1741207"/>
          <a:ext cx="8752114" cy="1206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Components</a:t>
          </a:r>
        </a:p>
      </dsp:txBody>
      <dsp:txXfrm>
        <a:off x="0" y="1741207"/>
        <a:ext cx="2625634" cy="1206834"/>
      </dsp:txXfrm>
    </dsp:sp>
    <dsp:sp modelId="{63EE4FE3-58D7-4EEE-AC3F-DCEDDB39A7C2}">
      <dsp:nvSpPr>
        <dsp:cNvPr id="0" name=""/>
        <dsp:cNvSpPr/>
      </dsp:nvSpPr>
      <dsp:spPr>
        <a:xfrm>
          <a:off x="0" y="333233"/>
          <a:ext cx="8752114" cy="12068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hlinkClick xmlns:r="http://schemas.openxmlformats.org/officeDocument/2006/relationships" r:id="rId1"/>
            </a:rPr>
            <a:t>www.raim.gov.lv</a:t>
          </a:r>
          <a:r>
            <a:rPr lang="en-US" sz="2500" kern="1200" dirty="0"/>
            <a:t>  </a:t>
          </a:r>
        </a:p>
      </dsp:txBody>
      <dsp:txXfrm>
        <a:off x="0" y="333233"/>
        <a:ext cx="2625634" cy="1206834"/>
      </dsp:txXfrm>
    </dsp:sp>
    <dsp:sp modelId="{DC521386-57AF-495B-878F-D0DE5F87CA4E}">
      <dsp:nvSpPr>
        <dsp:cNvPr id="0" name=""/>
        <dsp:cNvSpPr/>
      </dsp:nvSpPr>
      <dsp:spPr>
        <a:xfrm>
          <a:off x="4047587" y="433803"/>
          <a:ext cx="3491643" cy="1005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Regional development indicators module</a:t>
          </a:r>
        </a:p>
      </dsp:txBody>
      <dsp:txXfrm>
        <a:off x="4077043" y="463259"/>
        <a:ext cx="3432731" cy="946783"/>
      </dsp:txXfrm>
    </dsp:sp>
    <dsp:sp modelId="{EF712359-A761-48C7-BFEC-1FDE108F2C32}">
      <dsp:nvSpPr>
        <dsp:cNvPr id="0" name=""/>
        <dsp:cNvSpPr/>
      </dsp:nvSpPr>
      <dsp:spPr>
        <a:xfrm>
          <a:off x="4362627" y="1439498"/>
          <a:ext cx="1430781" cy="402278"/>
        </a:xfrm>
        <a:custGeom>
          <a:avLst/>
          <a:gdLst/>
          <a:ahLst/>
          <a:cxnLst/>
          <a:rect l="0" t="0" r="0" b="0"/>
          <a:pathLst>
            <a:path>
              <a:moveTo>
                <a:pt x="1430781" y="0"/>
              </a:moveTo>
              <a:lnTo>
                <a:pt x="1430781" y="201139"/>
              </a:lnTo>
              <a:lnTo>
                <a:pt x="0" y="201139"/>
              </a:lnTo>
              <a:lnTo>
                <a:pt x="0" y="4022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400556-0F31-4784-9DFC-844C6422EDE4}">
      <dsp:nvSpPr>
        <dsp:cNvPr id="0" name=""/>
        <dsp:cNvSpPr/>
      </dsp:nvSpPr>
      <dsp:spPr>
        <a:xfrm>
          <a:off x="3011916" y="1841776"/>
          <a:ext cx="2701423" cy="1005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Monitoring</a:t>
          </a:r>
        </a:p>
      </dsp:txBody>
      <dsp:txXfrm>
        <a:off x="3041372" y="1871232"/>
        <a:ext cx="2642511" cy="946783"/>
      </dsp:txXfrm>
    </dsp:sp>
    <dsp:sp modelId="{9BCCF425-2683-4F81-9547-11A5B6B8037B}">
      <dsp:nvSpPr>
        <dsp:cNvPr id="0" name=""/>
        <dsp:cNvSpPr/>
      </dsp:nvSpPr>
      <dsp:spPr>
        <a:xfrm>
          <a:off x="3382074" y="2847472"/>
          <a:ext cx="980553" cy="402278"/>
        </a:xfrm>
        <a:custGeom>
          <a:avLst/>
          <a:gdLst/>
          <a:ahLst/>
          <a:cxnLst/>
          <a:rect l="0" t="0" r="0" b="0"/>
          <a:pathLst>
            <a:path>
              <a:moveTo>
                <a:pt x="980553" y="0"/>
              </a:moveTo>
              <a:lnTo>
                <a:pt x="980553" y="201139"/>
              </a:lnTo>
              <a:lnTo>
                <a:pt x="0" y="201139"/>
              </a:lnTo>
              <a:lnTo>
                <a:pt x="0" y="4022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5C2156-3579-4939-92D4-2090079BC5F2}">
      <dsp:nvSpPr>
        <dsp:cNvPr id="0" name=""/>
        <dsp:cNvSpPr/>
      </dsp:nvSpPr>
      <dsp:spPr>
        <a:xfrm>
          <a:off x="2627803" y="3249750"/>
          <a:ext cx="1508543" cy="1005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EU investment</a:t>
          </a:r>
        </a:p>
      </dsp:txBody>
      <dsp:txXfrm>
        <a:off x="2657259" y="3279206"/>
        <a:ext cx="1449631" cy="946783"/>
      </dsp:txXfrm>
    </dsp:sp>
    <dsp:sp modelId="{5D718F27-ED2B-41F5-A7C9-DD5E00D56B14}">
      <dsp:nvSpPr>
        <dsp:cNvPr id="0" name=""/>
        <dsp:cNvSpPr/>
      </dsp:nvSpPr>
      <dsp:spPr>
        <a:xfrm>
          <a:off x="4362627" y="2847472"/>
          <a:ext cx="980553" cy="402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39"/>
              </a:lnTo>
              <a:lnTo>
                <a:pt x="980553" y="201139"/>
              </a:lnTo>
              <a:lnTo>
                <a:pt x="980553" y="4022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014B48-EFF8-4208-A31A-8D6C42C05DC7}">
      <dsp:nvSpPr>
        <dsp:cNvPr id="0" name=""/>
        <dsp:cNvSpPr/>
      </dsp:nvSpPr>
      <dsp:spPr>
        <a:xfrm>
          <a:off x="4588909" y="3249750"/>
          <a:ext cx="1508543" cy="1005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Development indicators</a:t>
          </a:r>
        </a:p>
      </dsp:txBody>
      <dsp:txXfrm>
        <a:off x="4618365" y="3279206"/>
        <a:ext cx="1449631" cy="946783"/>
      </dsp:txXfrm>
    </dsp:sp>
    <dsp:sp modelId="{32F973E5-B851-4CF2-A084-A33AF95D6A12}">
      <dsp:nvSpPr>
        <dsp:cNvPr id="0" name=""/>
        <dsp:cNvSpPr/>
      </dsp:nvSpPr>
      <dsp:spPr>
        <a:xfrm>
          <a:off x="5793409" y="1439498"/>
          <a:ext cx="1663919" cy="402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139"/>
              </a:lnTo>
              <a:lnTo>
                <a:pt x="1663919" y="201139"/>
              </a:lnTo>
              <a:lnTo>
                <a:pt x="1663919" y="4022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06BB4-DD87-4487-85F9-D6A71AF31045}">
      <dsp:nvSpPr>
        <dsp:cNvPr id="0" name=""/>
        <dsp:cNvSpPr/>
      </dsp:nvSpPr>
      <dsp:spPr>
        <a:xfrm>
          <a:off x="6339754" y="1841776"/>
          <a:ext cx="2235147" cy="1005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Evaluation</a:t>
          </a:r>
        </a:p>
      </dsp:txBody>
      <dsp:txXfrm>
        <a:off x="6369210" y="1871232"/>
        <a:ext cx="2176235" cy="946783"/>
      </dsp:txXfrm>
    </dsp:sp>
    <dsp:sp modelId="{970046B5-69A2-4CC3-8A36-5D746AFAC694}">
      <dsp:nvSpPr>
        <dsp:cNvPr id="0" name=""/>
        <dsp:cNvSpPr/>
      </dsp:nvSpPr>
      <dsp:spPr>
        <a:xfrm>
          <a:off x="7411608" y="2847472"/>
          <a:ext cx="91440" cy="4022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2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14ADF-699C-4239-84D9-CD888C4BFD2C}">
      <dsp:nvSpPr>
        <dsp:cNvPr id="0" name=""/>
        <dsp:cNvSpPr/>
      </dsp:nvSpPr>
      <dsp:spPr>
        <a:xfrm>
          <a:off x="6550015" y="3249750"/>
          <a:ext cx="1814626" cy="10056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Territory development index</a:t>
          </a:r>
        </a:p>
      </dsp:txBody>
      <dsp:txXfrm>
        <a:off x="6579471" y="3279206"/>
        <a:ext cx="1755714" cy="946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CCD8AB-1530-4E34-B9CE-1CA94B599D6C}" type="datetimeFigureOut">
              <a:rPr lang="lv-LV"/>
              <a:pPr>
                <a:defRPr/>
              </a:pPr>
              <a:t>2016.10.07.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D5C7A59-BF89-486B-AD16-A908373BD71B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1149737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749F0A7E-621D-49F7-98DD-19843C3808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0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AA61391D-49DC-4E96-A8C4-D737F4710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0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0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F345ED6D-7D33-4C94-8295-07535A3AA7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0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0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3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3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E76FB2E0-E2D1-4E88-8572-572FFD82B9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1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F5C918F1-D0D4-4511-82BE-A02F8D51CF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91E1BB1C-5F99-4C9A-83DC-B439AC3C89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2975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7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0" y="1435119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F5E503F9-BDC3-44F6-9C3F-DA4D46C11E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EA9168-042E-4CB7-B6CA-6A32A49E6040}" type="datetime1">
              <a:rPr lang="en-US"/>
              <a:pPr>
                <a:defRPr/>
              </a:pPr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C0238BA-C135-43C8-AF7C-BDC8B09198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ram.gov.lv/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im.gov.lv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raim.gov.l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84200" y="2616078"/>
            <a:ext cx="7772400" cy="960437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Regional Development Indicators Module 	</a:t>
            </a:r>
            <a:br>
              <a:rPr lang="en-US" dirty="0"/>
            </a:b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33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4297112"/>
            <a:ext cx="7772400" cy="724982"/>
          </a:xfrm>
        </p:spPr>
        <p:txBody>
          <a:bodyPr>
            <a:normAutofit fontScale="92500" lnSpcReduction="20000"/>
          </a:bodyPr>
          <a:lstStyle/>
          <a:p>
            <a:endParaRPr lang="en-US" altLang="lv-LV" sz="2400" dirty="0">
              <a:latin typeface="Calibri" pitchFamily="34" charset="0"/>
            </a:endParaRPr>
          </a:p>
          <a:p>
            <a:r>
              <a:rPr lang="en-US" altLang="lv-LV" sz="2400" dirty="0" err="1">
                <a:latin typeface="Calibri" pitchFamily="34" charset="0"/>
              </a:rPr>
              <a:t>Zintis</a:t>
            </a:r>
            <a:r>
              <a:rPr lang="en-US" altLang="lv-LV" sz="2400" dirty="0">
                <a:latin typeface="Calibri" pitchFamily="34" charset="0"/>
              </a:rPr>
              <a:t> </a:t>
            </a:r>
            <a:r>
              <a:rPr lang="en-US" altLang="lv-LV" sz="2400" dirty="0" err="1">
                <a:latin typeface="Calibri" pitchFamily="34" charset="0"/>
              </a:rPr>
              <a:t>Hermansons</a:t>
            </a:r>
            <a:r>
              <a:rPr lang="en-US" altLang="lv-LV" sz="2400" dirty="0">
                <a:latin typeface="Calibri" pitchFamily="34" charset="0"/>
              </a:rPr>
              <a:t>,</a:t>
            </a:r>
          </a:p>
        </p:txBody>
      </p:sp>
      <p:sp>
        <p:nvSpPr>
          <p:cNvPr id="1331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5800" y="4997197"/>
            <a:ext cx="7772400" cy="639762"/>
          </a:xfrm>
        </p:spPr>
        <p:txBody>
          <a:bodyPr/>
          <a:lstStyle/>
          <a:p>
            <a:r>
              <a:rPr lang="en-US" altLang="en-US" sz="2000" dirty="0">
                <a:latin typeface="Calibri" pitchFamily="34" charset="0"/>
              </a:rPr>
              <a:t>September,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1"/>
          <a:stretch/>
        </p:blipFill>
        <p:spPr>
          <a:xfrm>
            <a:off x="228600" y="5636959"/>
            <a:ext cx="2724150" cy="8879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645757"/>
            <a:ext cx="1968500" cy="487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08"/>
          <a:stretch/>
        </p:blipFill>
        <p:spPr>
          <a:xfrm>
            <a:off x="3854450" y="5515419"/>
            <a:ext cx="2330450" cy="97219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Functionality in brief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49F0A7E-621D-49F7-98DD-19843C38084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066799" y="1973194"/>
            <a:ext cx="4741265" cy="107773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069" y="3368684"/>
            <a:ext cx="3173819" cy="29559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5730" y="3368684"/>
            <a:ext cx="4079314" cy="30186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8065" y="1914525"/>
            <a:ext cx="3031135" cy="143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41069" y="1934308"/>
            <a:ext cx="8498132" cy="11166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data for download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06" y="2044579"/>
            <a:ext cx="8746994" cy="400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322385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Compare any two or more municipalities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49F0A7E-621D-49F7-98DD-19843C380849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0498" y="1417642"/>
            <a:ext cx="7198702" cy="527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99292"/>
            <a:ext cx="6096000" cy="181708"/>
          </a:xfrm>
        </p:spPr>
        <p:txBody>
          <a:bodyPr>
            <a:normAutofit fontScale="90000"/>
          </a:bodyPr>
          <a:lstStyle/>
          <a:p>
            <a:r>
              <a:rPr lang="en-US" dirty="0"/>
              <a:t>Possibility to see data mapped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E7B2ECF-758E-4A57-9DD3-52E80A8BAA84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5930" y="745462"/>
            <a:ext cx="4748070" cy="58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67165"/>
            <a:ext cx="4090003" cy="293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604471"/>
          </a:xfrm>
        </p:spPr>
        <p:txBody>
          <a:bodyPr/>
          <a:lstStyle/>
          <a:p>
            <a:r>
              <a:rPr lang="en-US" dirty="0"/>
              <a:t>Extensive metadata catalogue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49F0A7E-621D-49F7-98DD-19843C380849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0062" y="985471"/>
            <a:ext cx="5909650" cy="56439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219808" y="2936631"/>
            <a:ext cx="279595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Information “Passport” for every indicator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lv-LV" altLang="en-US" sz="2000" dirty="0" err="1"/>
              <a:t>Thank</a:t>
            </a:r>
            <a:r>
              <a:rPr lang="lv-LV" altLang="en-US" sz="2000" dirty="0"/>
              <a:t> </a:t>
            </a:r>
            <a:r>
              <a:rPr lang="lv-LV" altLang="en-US" sz="2000" dirty="0" err="1"/>
              <a:t>you</a:t>
            </a:r>
            <a:r>
              <a:rPr lang="lv-LV" altLang="en-US" sz="2000" dirty="0"/>
              <a:t>!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v-LV" altLang="en-US" sz="2000" dirty="0" err="1">
                <a:hlinkClick r:id="rId2"/>
              </a:rPr>
              <a:t>www.varam.gov.lv</a:t>
            </a:r>
            <a:r>
              <a:rPr lang="en-US" altLang="en-US" sz="2000" dirty="0"/>
              <a:t> </a:t>
            </a:r>
            <a:endParaRPr lang="lv-LV" alt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86614"/>
            <a:ext cx="6096000" cy="1036642"/>
          </a:xfrm>
        </p:spPr>
        <p:txBody>
          <a:bodyPr/>
          <a:lstStyle/>
          <a:p>
            <a:pPr algn="ctr"/>
            <a:r>
              <a:rPr lang="en-US" dirty="0"/>
              <a:t>Introduction 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E7B2ECF-758E-4A57-9DD3-52E80A8BAA84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8" name="Picture 1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433" y="2163614"/>
            <a:ext cx="7802282" cy="469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470638" y="869313"/>
            <a:ext cx="4677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Have you heard about it..? </a:t>
            </a:r>
            <a:r>
              <a:rPr lang="en-US" sz="2000" dirty="0">
                <a:hlinkClick r:id="rId3"/>
              </a:rPr>
              <a:t>www.raim.gov.lv</a:t>
            </a:r>
            <a:r>
              <a:rPr lang="en-US" sz="20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70638" y="1591408"/>
            <a:ext cx="5292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Geographical breakdown of the users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E7B2ECF-758E-4A57-9DD3-52E80A8BAA84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2032" y="2029767"/>
            <a:ext cx="3145134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First law of geography:</a:t>
            </a:r>
          </a:p>
          <a:p>
            <a:r>
              <a:rPr lang="en-US" sz="2800" dirty="0"/>
              <a:t>“Everything is related to everything else, but near things are more related than distant things”.</a:t>
            </a:r>
          </a:p>
          <a:p>
            <a:pPr algn="r"/>
            <a:endParaRPr lang="en-US" dirty="0"/>
          </a:p>
          <a:p>
            <a:pPr algn="r"/>
            <a:r>
              <a:rPr lang="en-US" sz="2400" b="1" i="1" dirty="0"/>
              <a:t>Waldo R. </a:t>
            </a:r>
            <a:r>
              <a:rPr lang="en-US" sz="2400" b="1" i="1" dirty="0" err="1"/>
              <a:t>Tobler</a:t>
            </a:r>
            <a:r>
              <a:rPr lang="en-US" sz="2400" b="1" i="1" dirty="0"/>
              <a:t>, 1970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7166" y="1014883"/>
            <a:ext cx="5373514" cy="487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603738"/>
          </a:xfrm>
        </p:spPr>
        <p:txBody>
          <a:bodyPr>
            <a:normAutofit fontScale="90000"/>
          </a:bodyPr>
          <a:lstStyle/>
          <a:p>
            <a:r>
              <a:rPr lang="en-US" dirty="0"/>
              <a:t>How we did territorial monitoring back in the day..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E7B2ECF-758E-4A57-9DD3-52E80A8BAA84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5288" y="1844675"/>
            <a:ext cx="8229600" cy="7540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accent3">
                    <a:lumMod val="50000"/>
                  </a:schemeClr>
                </a:solidFill>
              </a:rPr>
              <a:t>Annual publication “Development of regions in Latvia”</a:t>
            </a:r>
            <a:endParaRPr lang="lv-LV" sz="28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lv-LV" dirty="0"/>
          </a:p>
        </p:txBody>
      </p:sp>
      <p:pic>
        <p:nvPicPr>
          <p:cNvPr id="8" name="Picture 7" descr="C:\Users\valentinal\Documents\!! Regionu attīstība_2011\! Rarskats_FINALS\Vaks_buklets\Regionu attistiba CD vaks_2011_444x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7038" y="2852738"/>
            <a:ext cx="3652837" cy="1728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565400"/>
            <a:ext cx="252095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4868863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10178"/>
            <a:ext cx="6096000" cy="1036642"/>
          </a:xfrm>
        </p:spPr>
        <p:txBody>
          <a:bodyPr/>
          <a:lstStyle/>
          <a:p>
            <a:pPr algn="ctr"/>
            <a:r>
              <a:rPr lang="en-US" dirty="0"/>
              <a:t>Territorial monitoring system today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E7B2ECF-758E-4A57-9DD3-52E80A8BAA84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90919" y="2100106"/>
          <a:ext cx="8752114" cy="4689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848898" y="1376624"/>
            <a:ext cx="7114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Systematic approach with a legal “backing”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Regional development indicators module - essentials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49F0A7E-621D-49F7-98DD-19843C38084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54975" y="1881554"/>
            <a:ext cx="10278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b="1" dirty="0"/>
              <a:t>In the WEB </a:t>
            </a:r>
            <a:r>
              <a:rPr lang="en-US" sz="2000" b="1" dirty="0"/>
              <a:t>(LV/ENG/RU)            </a:t>
            </a:r>
            <a:r>
              <a:rPr lang="en-US" sz="3600" dirty="0">
                <a:hlinkClick r:id="rId2"/>
              </a:rPr>
              <a:t>www.raim.gov.lv</a:t>
            </a:r>
            <a:r>
              <a:rPr lang="en-US" sz="3600" dirty="0"/>
              <a:t> </a:t>
            </a:r>
          </a:p>
          <a:p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83576" y="3583151"/>
            <a:ext cx="1872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b="1" dirty="0"/>
              <a:t>Software</a:t>
            </a:r>
          </a:p>
        </p:txBody>
      </p:sp>
      <p:pic>
        <p:nvPicPr>
          <p:cNvPr id="57348" name="Picture 4" descr="Image result for microstrategy logo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4554" y="3081883"/>
            <a:ext cx="4219490" cy="686702"/>
          </a:xfrm>
          <a:prstGeom prst="rect">
            <a:avLst/>
          </a:prstGeom>
          <a:noFill/>
        </p:spPr>
      </p:pic>
      <p:pic>
        <p:nvPicPr>
          <p:cNvPr id="57351" name="Picture 7" descr="http://www.visualcrossing.com/wp-content/uploads/2012/07/logo-visual-cross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3537" y="3937094"/>
            <a:ext cx="4642339" cy="87782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83576" y="5662246"/>
            <a:ext cx="7323993" cy="830997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/>
              <a:t>Free access to everyone (pre-made content though)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/>
              <a:t>Authorization – local municipalities, regions, experts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9277" y="2444262"/>
            <a:ext cx="2919046" cy="35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2014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Content of the module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E7B2ECF-758E-4A57-9DD3-52E80A8BAA84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1962" y="1617785"/>
            <a:ext cx="5506759" cy="4521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82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lv-LV" sz="2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-economic</a:t>
            </a:r>
            <a:r>
              <a:rPr kumimoji="0" lang="en-US" sz="2000" b="1" i="1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indicators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27100" lvl="1" indent="-457200" algn="just" eaLnBrk="1" hangingPunct="1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>
                <a:cs typeface="Times New Roman" panose="02020603050405020304" pitchFamily="18" charset="0"/>
              </a:rPr>
              <a:t>36 data units with 70 basic indicators and 206 derived indicators capturing the essentials of territorial development</a:t>
            </a:r>
            <a:r>
              <a:rPr kumimoji="0" lang="lv-LV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lang="lv-LV" sz="2000" dirty="0">
              <a:cs typeface="Times New Roman" panose="02020603050405020304" pitchFamily="18" charset="0"/>
            </a:endParaRPr>
          </a:p>
          <a:p>
            <a:pPr marL="1173163" marR="0" lvl="2" indent="-233363" algn="just" defTabSz="9382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b="1" dirty="0">
                <a:cs typeface="Times New Roman" panose="02020603050405020304" pitchFamily="18" charset="0"/>
              </a:rPr>
              <a:t>Demography</a:t>
            </a:r>
            <a:endParaRPr kumimoji="0" lang="lv-LV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173163" marR="0" lvl="2" indent="-233363" algn="l" defTabSz="9382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b="1" dirty="0">
                <a:cs typeface="Times New Roman" panose="02020603050405020304" pitchFamily="18" charset="0"/>
              </a:rPr>
              <a:t>Land</a:t>
            </a:r>
            <a:endParaRPr kumimoji="0" lang="lv-LV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173163" marR="0" lvl="2" indent="-233363" algn="l" defTabSz="9382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lv-LV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conomics</a:t>
            </a:r>
            <a:endParaRPr kumimoji="0" lang="lv-LV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173163" marR="0" lvl="2" indent="-233363" algn="l" defTabSz="9382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b="1" dirty="0">
                <a:cs typeface="Times New Roman" panose="02020603050405020304" pitchFamily="18" charset="0"/>
              </a:rPr>
              <a:t>Social welfare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4950" indent="-233363" eaLnBrk="1" hangingPunct="1">
              <a:spcBef>
                <a:spcPct val="20000"/>
              </a:spcBef>
            </a:pPr>
            <a:r>
              <a:rPr lang="en-US" sz="2000" b="1" i="1" noProof="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Financia</a:t>
            </a:r>
            <a:r>
              <a:rPr lang="en-US" sz="2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l investment indicators</a:t>
            </a:r>
            <a:endParaRPr lang="en-US" sz="2000" b="1" i="1" noProof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173163" lvl="2" indent="-233363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lv-LV" sz="2000" dirty="0">
                <a:latin typeface="+mn-lt"/>
              </a:rPr>
              <a:t>E</a:t>
            </a:r>
            <a:r>
              <a:rPr lang="en-US" sz="2000" dirty="0">
                <a:latin typeface="+mn-lt"/>
              </a:rPr>
              <a:t>U funding</a:t>
            </a:r>
          </a:p>
          <a:p>
            <a:pPr marL="1173163" lvl="2" indent="-233363"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  <a:ea typeface="Verdana" pitchFamily="34" charset="0"/>
                <a:cs typeface="Verdana" pitchFamily="34" charset="0"/>
              </a:rPr>
              <a:t>Local budget</a:t>
            </a:r>
            <a:endParaRPr lang="en-US" sz="2000" noProof="0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703263" lvl="1" indent="-233363" eaLnBrk="1" hangingPunct="1">
              <a:spcBef>
                <a:spcPct val="20000"/>
              </a:spcBef>
            </a:pPr>
            <a:endParaRPr kumimoji="0" lang="lv-LV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0980" y="3476730"/>
            <a:ext cx="1828800" cy="8771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NUTS 3/ TL 3</a:t>
            </a:r>
          </a:p>
          <a:p>
            <a:endParaRPr lang="en-US" dirty="0"/>
          </a:p>
          <a:p>
            <a:r>
              <a:rPr lang="en-US" dirty="0"/>
              <a:t>LAU 2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968721" y="3476730"/>
            <a:ext cx="1041679" cy="864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2396" y="2514339"/>
            <a:ext cx="2227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Availability</a:t>
            </a:r>
          </a:p>
        </p:txBody>
      </p:sp>
      <p:pic>
        <p:nvPicPr>
          <p:cNvPr id="10" name="Picture 9" descr="Image result for open d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9593" y="4636028"/>
            <a:ext cx="2277207" cy="1502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 sources of the module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E7B2ECF-758E-4A57-9DD3-52E80A8BAA84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20" y="1989574"/>
            <a:ext cx="8351580" cy="44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60879" y="1165609"/>
            <a:ext cx="5707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16 data sources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553497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Cycle of information circulation</a:t>
            </a:r>
            <a:r>
              <a:rPr lang="lv-LV" dirty="0"/>
              <a:t/>
            </a:r>
            <a:br>
              <a:rPr lang="lv-LV" dirty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E7B2ECF-758E-4A57-9DD3-52E80A8BAA84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382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92275" y="1628775"/>
            <a:ext cx="1584325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Providers of data</a:t>
            </a:r>
            <a:endParaRPr lang="lv-LV" dirty="0">
              <a:ln w="12700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348038" y="1989138"/>
            <a:ext cx="719137" cy="36036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/>
          </a:p>
        </p:txBody>
      </p:sp>
      <p:sp>
        <p:nvSpPr>
          <p:cNvPr id="10" name="Rounded Rectangle 9"/>
          <p:cNvSpPr/>
          <p:nvPr/>
        </p:nvSpPr>
        <p:spPr>
          <a:xfrm>
            <a:off x="4140200" y="1557338"/>
            <a:ext cx="1152525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lv-LV" dirty="0"/>
              <a:t> FTP  </a:t>
            </a:r>
            <a:r>
              <a:rPr lang="lv-LV" dirty="0" err="1"/>
              <a:t>server</a:t>
            </a:r>
            <a:endParaRPr lang="lv-LV" dirty="0"/>
          </a:p>
        </p:txBody>
      </p:sp>
      <p:pic>
        <p:nvPicPr>
          <p:cNvPr id="11" name="Picture 6" descr="Office%20excel%20xlsx_maz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24209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Office%20excel%20xls_maz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29241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Office%20excel%20csv_maz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3429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7235825" y="1628775"/>
            <a:ext cx="1296988" cy="2016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dirty="0" err="1"/>
              <a:t>Dat</a:t>
            </a:r>
            <a:r>
              <a:rPr lang="en-US" dirty="0"/>
              <a:t>a storage</a:t>
            </a:r>
            <a:endParaRPr lang="lv-LV" dirty="0"/>
          </a:p>
        </p:txBody>
      </p:sp>
      <p:sp>
        <p:nvSpPr>
          <p:cNvPr id="15" name="Right Arrow 14"/>
          <p:cNvSpPr/>
          <p:nvPr/>
        </p:nvSpPr>
        <p:spPr>
          <a:xfrm>
            <a:off x="5435600" y="2636838"/>
            <a:ext cx="1657350" cy="36036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/>
          </a:p>
        </p:txBody>
      </p:sp>
      <p:pic>
        <p:nvPicPr>
          <p:cNvPr id="16" name="Picture 6" descr="C:\Documents and Settings\kristapsp\Local Settings\Temporary Internet Files\Content.IE5\IWULJK58\MC90043381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557338"/>
            <a:ext cx="92710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61652" y="1700213"/>
            <a:ext cx="100219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cs typeface="+mn-cs"/>
              </a:rPr>
              <a:t>Monitoring</a:t>
            </a:r>
            <a:endParaRPr lang="lv-LV" sz="1400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9225" y="2997200"/>
            <a:ext cx="132119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tx2">
                    <a:lumMod val="75000"/>
                  </a:schemeClr>
                </a:solidFill>
                <a:cs typeface="+mn-cs"/>
              </a:rPr>
              <a:t>Loading of data</a:t>
            </a:r>
            <a:endParaRPr lang="lv-LV" sz="1400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9" name="Right Arrow 18"/>
          <p:cNvSpPr/>
          <p:nvPr/>
        </p:nvSpPr>
        <p:spPr>
          <a:xfrm rot="5400000">
            <a:off x="7561263" y="3968750"/>
            <a:ext cx="719137" cy="36036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/>
          </a:p>
        </p:txBody>
      </p:sp>
      <p:sp>
        <p:nvSpPr>
          <p:cNvPr id="20" name="Rounded Rectangle 19"/>
          <p:cNvSpPr/>
          <p:nvPr/>
        </p:nvSpPr>
        <p:spPr>
          <a:xfrm>
            <a:off x="6732588" y="4652963"/>
            <a:ext cx="1800225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lv-LV" dirty="0" err="1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Dat</a:t>
            </a:r>
            <a:r>
              <a:rPr lang="en-US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a analysis tool</a:t>
            </a:r>
            <a:endParaRPr lang="lv-LV" dirty="0">
              <a:ln w="12700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211638" y="4652963"/>
            <a:ext cx="22320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Making reports</a:t>
            </a:r>
            <a:endParaRPr lang="lv-LV" dirty="0"/>
          </a:p>
        </p:txBody>
      </p:sp>
      <p:sp>
        <p:nvSpPr>
          <p:cNvPr id="22" name="Rounded Rectangle 21"/>
          <p:cNvSpPr/>
          <p:nvPr/>
        </p:nvSpPr>
        <p:spPr>
          <a:xfrm>
            <a:off x="4211638" y="5300663"/>
            <a:ext cx="22320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Making reports</a:t>
            </a:r>
            <a:endParaRPr lang="lv-LV" dirty="0"/>
          </a:p>
        </p:txBody>
      </p:sp>
      <p:sp>
        <p:nvSpPr>
          <p:cNvPr id="23" name="Left-Right Arrow 22"/>
          <p:cNvSpPr/>
          <p:nvPr/>
        </p:nvSpPr>
        <p:spPr>
          <a:xfrm rot="20248168">
            <a:off x="2955925" y="5648325"/>
            <a:ext cx="1081088" cy="377825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/>
          </a:p>
        </p:txBody>
      </p:sp>
      <p:sp>
        <p:nvSpPr>
          <p:cNvPr id="24" name="Rounded Rectangle 23"/>
          <p:cNvSpPr/>
          <p:nvPr/>
        </p:nvSpPr>
        <p:spPr>
          <a:xfrm>
            <a:off x="1692275" y="4292600"/>
            <a:ext cx="1223963" cy="36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Experts</a:t>
            </a:r>
            <a:endParaRPr lang="lv-LV" dirty="0">
              <a:ln w="12700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619250" y="5805488"/>
            <a:ext cx="1296988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ln w="12700">
                  <a:noFill/>
                  <a:prstDash val="solid"/>
                </a:ln>
                <a:solidFill>
                  <a:schemeClr val="bg1"/>
                </a:solidFill>
              </a:rPr>
              <a:t>Regular user</a:t>
            </a:r>
            <a:endParaRPr lang="lv-LV" sz="1600" dirty="0">
              <a:ln w="12700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26" name="Picture 12" descr="C:\Documents and Settings\kristapsp\Local Settings\Temporary Internet Files\Content.IE5\MDTOS2DW\MC90044210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3382963"/>
            <a:ext cx="10969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3" descr="C:\Documents and Settings\kristapsp\Local Settings\Temporary Internet Files\Content.IE5\661SASUW\MC90044209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941888"/>
            <a:ext cx="1008062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Left-Right Arrow 27"/>
          <p:cNvSpPr/>
          <p:nvPr/>
        </p:nvSpPr>
        <p:spPr>
          <a:xfrm rot="1096912">
            <a:off x="3016250" y="4532313"/>
            <a:ext cx="1127125" cy="357187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lv-LV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1101</TotalTime>
  <Words>253</Words>
  <Application>Microsoft Office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89_Prezentacija_templateLV</vt:lpstr>
      <vt:lpstr>   Regional Development Indicators Module   </vt:lpstr>
      <vt:lpstr>Introduction I</vt:lpstr>
      <vt:lpstr>Introduction II</vt:lpstr>
      <vt:lpstr>How we did territorial monitoring back in the day..</vt:lpstr>
      <vt:lpstr>Territorial monitoring system today</vt:lpstr>
      <vt:lpstr>Regional development indicators module - essentials</vt:lpstr>
      <vt:lpstr>Content of the module</vt:lpstr>
      <vt:lpstr>Data sources of the module</vt:lpstr>
      <vt:lpstr>Cycle of information circulation </vt:lpstr>
      <vt:lpstr>Functionality in brief</vt:lpstr>
      <vt:lpstr>Select data for download</vt:lpstr>
      <vt:lpstr>Compare any two or more municipalities</vt:lpstr>
      <vt:lpstr>Possibility to see data mapped</vt:lpstr>
      <vt:lpstr>Extensive metadata catalogue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Jana Patmalniece</cp:lastModifiedBy>
  <cp:revision>92</cp:revision>
  <dcterms:created xsi:type="dcterms:W3CDTF">2014-11-20T14:46:47Z</dcterms:created>
  <dcterms:modified xsi:type="dcterms:W3CDTF">2016-10-07T09:30:12Z</dcterms:modified>
</cp:coreProperties>
</file>